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7"/>
  </p:notesMasterIdLst>
  <p:sldIdLst>
    <p:sldId id="263" r:id="rId2"/>
    <p:sldId id="284" r:id="rId3"/>
    <p:sldId id="319" r:id="rId4"/>
    <p:sldId id="320" r:id="rId5"/>
    <p:sldId id="30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997" autoAdjust="0"/>
    <p:restoredTop sz="94660"/>
  </p:normalViewPr>
  <p:slideViewPr>
    <p:cSldViewPr>
      <p:cViewPr>
        <p:scale>
          <a:sx n="90" d="100"/>
          <a:sy n="90" d="100"/>
        </p:scale>
        <p:origin x="-324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4C800D-06F8-4CAE-A8C9-50159218FF8F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669231-7C91-41D0-8DB1-18D997BD845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69231-7C91-41D0-8DB1-18D997BD845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97688D0-AEFE-4026-98CE-620DA3C2B258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7688D0-AEFE-4026-98CE-620DA3C2B258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7688D0-AEFE-4026-98CE-620DA3C2B258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7688D0-AEFE-4026-98CE-620DA3C2B258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7688D0-AEFE-4026-98CE-620DA3C2B258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7688D0-AEFE-4026-98CE-620DA3C2B258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7688D0-AEFE-4026-98CE-620DA3C2B258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97688D0-AEFE-4026-98CE-620DA3C2B258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97688D0-AEFE-4026-98CE-620DA3C2B258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7688D0-AEFE-4026-98CE-620DA3C2B258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7688D0-AEFE-4026-98CE-620DA3C2B258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97688D0-AEFE-4026-98CE-620DA3C2B258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260648"/>
            <a:ext cx="6717432" cy="115212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ГОСУДАРСТВЕННОЕ БЮДЖЕТНОЕ ПРОФЕССИОНАЛЬНОЕ ОБРАЗОВАТЕЛЬНОЕ УЧРЕЖДЕНИЕ</a:t>
            </a:r>
            <a:br>
              <a:rPr lang="ru-RU" sz="1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САЛАВАТСКИЙ МЕХАНИКО-СТРОИТЕЛЬНЫЙ КОЛЛЕДЖ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8529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026" name="Picture 2" descr="C:\Users\Dir-72\Desktop\эмблем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2016224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71600" y="2348880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Профессия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09.01.03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Оператор  информационных систем и ресурсов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4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99592" y="4725144"/>
            <a:ext cx="20162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СРОК ОБУЧЕНИЯ: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базе основного 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общего  образования </a:t>
            </a:r>
            <a:br>
              <a:rPr lang="ru-RU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 год 10 месяцев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https://avatars.mds.yandex.net/i?id=f10de03efb3ce3f9422cf6700afe02b1937ab287-5283588-images-thumbs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077072"/>
            <a:ext cx="3059832" cy="2039889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878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7904" y="260648"/>
            <a:ext cx="5184576" cy="54726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	</a:t>
            </a:r>
            <a:endParaRPr lang="ru-RU" sz="2400" dirty="0" smtClean="0"/>
          </a:p>
          <a:p>
            <a:pPr algn="just"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16632"/>
            <a:ext cx="367240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Оператор информационных систем и ресурсов – квалифицированный специалист в области информационных технологий, владеющий навыками обработки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текстово-цифровой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информации, умеющий работать с пакетами прикладных программ, владеющий основами построения автоматизированных информационных систем.</a:t>
            </a:r>
          </a:p>
          <a:p>
            <a:pPr indent="363538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Оператор информационных ресурсов занимается сбором, обработкой, хранением и передачей информации в организации. Эта специальность включает в себя работу с базами данных, обеспечение безопасности информации, а также техническую поддержку информационных систем.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484784"/>
            <a:ext cx="4681720" cy="3758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20891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Компетенции оператора информационных систем и ресурсов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базами данных: оператор информационных ресурсов должен владеть навыками работы с различными системами управления базами данных. Это включает в себя создание, модификацию и обеспечение безопасности баз данных.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Техническая поддержка: специалист должен быть готов к решению технических проблем, связанных с информационными системами. Это включает в себя работу с аппаратным и программным обеспечением.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информации: оператор должен обеспечивать безопасность информационных ресурсов. Это включает в себя меры по предотвращению утечек данных, защите от вирусов и внедрения систем шифрования.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Анализ и отчетность: специалист должен быть способен анализировать данные, выявлять тренды и предоставлять отчетность для поддержки принятия решений в организации.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980728"/>
            <a:ext cx="410445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/>
            <a:r>
              <a:rPr lang="ru-RU" dirty="0" smtClean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Выпускники могут работать как в специализированных компьютерных фирмах, так и в различных офисах, банках, страховых компаниях, Call-центрах, издательствах, компаниях, занятых разработкой и поддержанием сайтов, архивах и </a:t>
            </a:r>
            <a:r>
              <a:rPr lang="ru-RU" dirty="0" err="1" smtClean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тд</a:t>
            </a:r>
            <a:r>
              <a:rPr lang="ru-RU" dirty="0" smtClean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. </a:t>
            </a:r>
          </a:p>
          <a:p>
            <a:pPr indent="363538" algn="just"/>
            <a:r>
              <a:rPr lang="ru-RU" dirty="0" smtClean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Горизонтальный рост: оператор информационных систем, оператор информационных систем, специалист службы технической поддержки. </a:t>
            </a:r>
          </a:p>
          <a:p>
            <a:pPr indent="363538" algn="just"/>
            <a:r>
              <a:rPr lang="ru-RU" dirty="0" smtClean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Вертикальный рост: SEO-специалист, руководитель отдела информационных систем и ресурсов, администратор </a:t>
            </a:r>
            <a:r>
              <a:rPr lang="ru-RU" dirty="0" err="1" smtClean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ИТ-проектов</a:t>
            </a:r>
            <a:r>
              <a:rPr lang="ru-RU" dirty="0" smtClean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38914" name="Picture 2" descr="https://avatars.mds.yandex.net/i?id=ea99f288134789a125f5a2f75bb9cb957ef648bd-8497446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343209"/>
            <a:ext cx="4279776" cy="2901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pPr algn="ctr"/>
            <a:r>
              <a:rPr lang="ru-RU" sz="3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Социальными партнерами являются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1000108"/>
            <a:ext cx="792961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970213" algn="ctr"/>
              </a:tabLst>
            </a:pPr>
            <a:r>
              <a:rPr lang="ru-RU" dirty="0" smtClean="0"/>
              <a:t> </a:t>
            </a:r>
            <a:r>
              <a:rPr lang="ru-RU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2970213" algn="ctr"/>
              </a:tabLst>
            </a:pPr>
            <a:r>
              <a:rPr lang="ru-RU" sz="16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АО «</a:t>
            </a:r>
            <a:r>
              <a:rPr lang="ru-RU" sz="2800" b="1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Салаватнефтемаш</a:t>
            </a: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2970213" algn="ctr"/>
              </a:tabLst>
            </a:pP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ООО «</a:t>
            </a:r>
            <a:r>
              <a:rPr lang="ru-RU" sz="2800" b="1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СалаватГидравлика</a:t>
            </a: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2970213" algn="ctr"/>
              </a:tabLst>
            </a:pP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Газпром-газораспределение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2970213" algn="ctr"/>
              </a:tabLst>
            </a:pP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АО «</a:t>
            </a:r>
            <a:r>
              <a:rPr lang="ru-RU" sz="2800" b="1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Салаватстекло</a:t>
            </a: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2970213" algn="ctr"/>
              </a:tabLst>
            </a:pP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ООО «</a:t>
            </a:r>
            <a:r>
              <a:rPr lang="ru-RU" sz="2800" b="1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Ново-Салаватская</a:t>
            </a: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ТЭЦ»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2970213" algn="ctr"/>
              </a:tabLst>
            </a:pP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ООО «СМУ-1»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2970213" algn="ctr"/>
              </a:tabLst>
            </a:pP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ООО «</a:t>
            </a:r>
            <a:r>
              <a:rPr lang="ru-RU" sz="2800" b="1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БашРТС</a:t>
            </a: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algn="ctr">
              <a:buFont typeface="Wingdings" pitchFamily="2" charset="2"/>
              <a:buChar char="Ø"/>
            </a:pPr>
            <a:r>
              <a:rPr lang="ru-RU" sz="2800" b="1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Салаватская</a:t>
            </a: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ТЭЦ  филиал ООО "БГК"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700808"/>
            <a:ext cx="857256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1268760"/>
            <a:ext cx="144306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312" y="1988840"/>
            <a:ext cx="1607355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 descr="C:\Users\user\Downloads\ОАО-«Салаватстекло»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2492896"/>
            <a:ext cx="1785950" cy="535793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23728" y="3573016"/>
            <a:ext cx="1071570" cy="388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24328" y="2996952"/>
            <a:ext cx="1212827" cy="496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32240" y="3717032"/>
            <a:ext cx="1643073" cy="576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1251</TotalTime>
  <Words>315</Words>
  <Application>Microsoft Office PowerPoint</Application>
  <PresentationFormat>Экран (4:3)</PresentationFormat>
  <Paragraphs>34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Открытая</vt:lpstr>
      <vt:lpstr>   </vt:lpstr>
      <vt:lpstr>Слайд 2</vt:lpstr>
      <vt:lpstr>Слайд 3</vt:lpstr>
      <vt:lpstr>Слайд 4</vt:lpstr>
      <vt:lpstr>Социальными партнерами являются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Marina</cp:lastModifiedBy>
  <cp:revision>157</cp:revision>
  <dcterms:created xsi:type="dcterms:W3CDTF">2020-04-23T16:36:26Z</dcterms:created>
  <dcterms:modified xsi:type="dcterms:W3CDTF">2025-02-25T08:00:30Z</dcterms:modified>
</cp:coreProperties>
</file>